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78" r:id="rId2"/>
    <p:sldId id="277" r:id="rId3"/>
    <p:sldId id="279" r:id="rId4"/>
  </p:sldIdLst>
  <p:sldSz cx="9144000" cy="5143500" type="screen16x9"/>
  <p:notesSz cx="7099300" cy="10234613"/>
  <p:defaultTextStyle>
    <a:defPPr>
      <a:defRPr lang="fr-FR"/>
    </a:defPPr>
    <a:lvl1pPr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1pPr>
    <a:lvl2pPr marL="477838" indent="-20638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2pPr>
    <a:lvl3pPr marL="955675" indent="-41275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3pPr>
    <a:lvl4pPr marL="1433513" indent="-61913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4pPr>
    <a:lvl5pPr marL="1911350" indent="-82550" algn="l" defTabSz="47783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238"/>
    <a:srgbClr val="FFE473"/>
    <a:srgbClr val="E60000"/>
    <a:srgbClr val="FFBD63"/>
    <a:srgbClr val="FF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5" d="100"/>
          <a:sy n="125" d="100"/>
        </p:scale>
        <p:origin x="516" y="57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F28E093-CF34-432E-B8D1-B8E1D3C1C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defTabSz="478185" eaLnBrk="1" hangingPunct="1">
              <a:defRPr sz="1300"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694533-3613-4EBD-A1CE-06C96E11A5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78185" eaLnBrk="1" hangingPunct="1">
              <a:defRPr sz="1300"/>
            </a:lvl1pPr>
          </a:lstStyle>
          <a:p>
            <a:pPr>
              <a:defRPr/>
            </a:pPr>
            <a:fld id="{37F32D60-20B5-4752-BB31-1E89B38E6F23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44C5A24-3888-472F-9BFB-BA971EB40E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84A00A67-C51E-4401-B3F9-72403C99C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 noProof="0"/>
              <a:t>Cliquez pour modifier les styles du texte du masque</a:t>
            </a:r>
          </a:p>
          <a:p>
            <a:pPr lvl="1"/>
            <a:r>
              <a:rPr lang="fr-FR" altLang="it-IT" noProof="0"/>
              <a:t>Deuxième niveau</a:t>
            </a:r>
          </a:p>
          <a:p>
            <a:pPr lvl="2"/>
            <a:r>
              <a:rPr lang="fr-FR" altLang="it-IT" noProof="0"/>
              <a:t>Troisième niveau</a:t>
            </a:r>
          </a:p>
          <a:p>
            <a:pPr lvl="3"/>
            <a:r>
              <a:rPr lang="fr-FR" altLang="it-IT" noProof="0"/>
              <a:t>Quatrième niveau</a:t>
            </a:r>
          </a:p>
          <a:p>
            <a:pPr lvl="4"/>
            <a:r>
              <a:rPr lang="fr-FR" altLang="it-IT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A0D4E8-33CB-4C71-8F1A-7B6DD16E5D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defTabSz="478185" eaLnBrk="1" hangingPunct="1">
              <a:defRPr sz="1300"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E9F805-426A-44E2-8956-011AB767D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768C62C-8C64-403C-832B-7513A5AE85C1}" type="slidenum">
              <a:rPr lang="fr-FR" altLang="it-IT"/>
              <a:pPr/>
              <a:t>‹N›</a:t>
            </a:fld>
            <a:endParaRPr lang="fr-FR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778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77838" algn="l" defTabSz="4778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55675" algn="l" defTabSz="4778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433513" algn="l" defTabSz="4778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911350" algn="l" defTabSz="4778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390927" algn="l" defTabSz="478185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6pPr>
    <a:lvl7pPr marL="2869113" algn="l" defTabSz="478185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7pPr>
    <a:lvl8pPr marL="3347298" algn="l" defTabSz="478185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8pPr>
    <a:lvl9pPr marL="3825484" algn="l" defTabSz="478185" rtl="0" eaLnBrk="1" latinLnBrk="0" hangingPunct="1">
      <a:defRPr sz="12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>
            <a:extLst>
              <a:ext uri="{FF2B5EF4-FFF2-40B4-BE49-F238E27FC236}">
                <a16:creationId xmlns:a16="http://schemas.microsoft.com/office/drawing/2014/main" id="{EE3ADCE8-B15E-46F0-81F7-BE12596D9AEF}"/>
              </a:ext>
            </a:extLst>
          </p:cNvPr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8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2B9E508E-1A10-4F5F-BC72-FC70223590FC}"/>
              </a:ext>
            </a:extLst>
          </p:cNvPr>
          <p:cNvSpPr/>
          <p:nvPr/>
        </p:nvSpPr>
        <p:spPr>
          <a:xfrm>
            <a:off x="-1588" y="-1588"/>
            <a:ext cx="9145588" cy="51450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8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9" y="1297803"/>
            <a:ext cx="5648623" cy="903230"/>
          </a:xfrm>
        </p:spPr>
        <p:txBody>
          <a:bodyPr bIns="9144" anchor="b"/>
          <a:lstStyle>
            <a:lvl1pPr>
              <a:defRPr sz="2409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3" y="1853200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053" b="0" i="0" u="none" strike="noStrike" kern="1200" cap="all" spc="30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4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2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6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2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5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9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F9FAE3-2A3E-415D-B995-2BBAE7BD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C2F5007E-0A8A-4631-9060-36957887C59A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D5AA223-CFD9-4B8B-96D6-82FCA88A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E0424A-A868-465D-A7AE-D4FCC031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F515F-AC73-42ED-8155-13F9DC3B8EA4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11649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36AE-5691-4C37-A4E0-AACA882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9FAD4927-5F75-474C-9947-8DAB19232CDD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B8418-21A0-425F-B891-ED0ECE46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697E8-214E-45A0-9E2F-909E164B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46888-E0D8-4753-89FC-2379026E5F77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89890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4C955-2879-4DAE-AD04-ADAAC0BE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CC89BB43-D48D-43F1-81F3-BBEA56AA6A63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6B7F1-4F1E-4F0D-AF8B-8E31745D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30AF3-0CFB-4E38-8F39-A1DA953F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BDCDA-A4A8-4188-BF21-A5E279CCDC0E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38210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6EB0-AA32-4F81-8B29-8C329E9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441B9711-C0C6-4D11-AA18-654CCC20DF72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D4C04-42C9-4580-BE9D-5CEBA7DC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891B2-472F-48BC-B5E0-2E6AB8CD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87C8D-78C8-4D99-8572-3BB51EA17A79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406027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A2D952BA-A2DC-4E11-ABCF-773324D17C1E}"/>
              </a:ext>
            </a:extLst>
          </p:cNvPr>
          <p:cNvSpPr/>
          <p:nvPr/>
        </p:nvSpPr>
        <p:spPr>
          <a:xfrm>
            <a:off x="-1588" y="-1588"/>
            <a:ext cx="9145588" cy="51450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8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8AD7D72-5174-47C1-A735-124DAEF8D147}"/>
              </a:ext>
            </a:extLst>
          </p:cNvPr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8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402" y="1295057"/>
            <a:ext cx="5650992" cy="905631"/>
          </a:xfrm>
        </p:spPr>
        <p:txBody>
          <a:bodyPr bIns="9144" anchor="b"/>
          <a:lstStyle>
            <a:lvl1pPr algn="l">
              <a:defRPr kumimoji="0" lang="en-US" sz="2409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3" y="1851228"/>
            <a:ext cx="6510528" cy="246888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053" b="0" i="0" u="none" strike="noStrike" kern="1200" cap="all" spc="30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420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6884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1032611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4pPr>
            <a:lvl5pPr marL="1376814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5pPr>
            <a:lvl6pPr marL="1721018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6pPr>
            <a:lvl7pPr marL="2065222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7pPr>
            <a:lvl8pPr marL="2409425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8pPr>
            <a:lvl9pPr marL="2753629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F7CA57E-729B-4EFD-8DFE-363F0C78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4FA8B070-F048-481A-863B-CEB0C0523BC3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A57C-E59F-49A3-88BC-46769F5F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ECEFEE-1790-42BF-8D27-59A197F6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AB02C-757B-4575-863D-0BA1D1F5F762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60744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2" y="822960"/>
            <a:ext cx="3200399" cy="2784349"/>
          </a:xfrm>
        </p:spPr>
        <p:txBody>
          <a:bodyPr/>
          <a:lstStyle>
            <a:lvl1pPr>
              <a:defRPr sz="2108"/>
            </a:lvl1pPr>
            <a:lvl2pPr>
              <a:defRPr sz="1808"/>
            </a:lvl2pPr>
            <a:lvl3pPr>
              <a:defRPr sz="1505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399" cy="2784349"/>
          </a:xfrm>
        </p:spPr>
        <p:txBody>
          <a:bodyPr/>
          <a:lstStyle>
            <a:lvl1pPr>
              <a:defRPr sz="2108"/>
            </a:lvl1pPr>
            <a:lvl2pPr>
              <a:defRPr sz="1808"/>
            </a:lvl2pPr>
            <a:lvl3pPr>
              <a:defRPr sz="1505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108ADE-BB0C-4A79-971E-F44519C2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AD85ACD1-F00A-4ACF-93BD-4250291581BF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D1C8AA-28CB-4578-8C6A-CEF6E304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A14DE9-DDB5-4FCF-BD9F-130D5DFA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2C7DD-19C7-47E9-BAE8-6E39B545E82B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372552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2" y="822960"/>
            <a:ext cx="3200399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3" b="0" kern="1200" cap="all" spc="30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4204" indent="0">
              <a:buNone/>
              <a:defRPr sz="1505" b="1"/>
            </a:lvl2pPr>
            <a:lvl3pPr marL="688408" indent="0">
              <a:buNone/>
              <a:defRPr sz="1355" b="1"/>
            </a:lvl3pPr>
            <a:lvl4pPr marL="1032611" indent="0">
              <a:buNone/>
              <a:defRPr sz="1205" b="1"/>
            </a:lvl4pPr>
            <a:lvl5pPr marL="1376814" indent="0">
              <a:buNone/>
              <a:defRPr sz="1205" b="1"/>
            </a:lvl5pPr>
            <a:lvl6pPr marL="1721018" indent="0">
              <a:buNone/>
              <a:defRPr sz="1205" b="1"/>
            </a:lvl6pPr>
            <a:lvl7pPr marL="2065222" indent="0">
              <a:buNone/>
              <a:defRPr sz="1205" b="1"/>
            </a:lvl7pPr>
            <a:lvl8pPr marL="2409425" indent="0">
              <a:buNone/>
              <a:defRPr sz="1205" b="1"/>
            </a:lvl8pPr>
            <a:lvl9pPr marL="2753629" indent="0">
              <a:buNone/>
              <a:defRPr sz="120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2" y="1276387"/>
            <a:ext cx="3200399" cy="2331720"/>
          </a:xfrm>
        </p:spPr>
        <p:txBody>
          <a:bodyPr/>
          <a:lstStyle>
            <a:lvl1pPr>
              <a:defRPr sz="1808"/>
            </a:lvl1pPr>
            <a:lvl2pPr>
              <a:defRPr sz="1505"/>
            </a:lvl2pPr>
            <a:lvl3pPr>
              <a:defRPr sz="1355"/>
            </a:lvl3pPr>
            <a:lvl4pPr>
              <a:defRPr sz="1205"/>
            </a:lvl4pPr>
            <a:lvl5pPr>
              <a:defRPr sz="1205"/>
            </a:lvl5pPr>
            <a:lvl6pPr>
              <a:defRPr sz="1205"/>
            </a:lvl6pPr>
            <a:lvl7pPr>
              <a:defRPr sz="1205"/>
            </a:lvl7pPr>
            <a:lvl8pPr>
              <a:defRPr sz="1205"/>
            </a:lvl8pPr>
            <a:lvl9pPr>
              <a:defRPr sz="1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399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3" b="0" kern="1200" cap="all" spc="30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4204" indent="0">
              <a:buNone/>
              <a:defRPr sz="1505" b="1"/>
            </a:lvl2pPr>
            <a:lvl3pPr marL="688408" indent="0">
              <a:buNone/>
              <a:defRPr sz="1355" b="1"/>
            </a:lvl3pPr>
            <a:lvl4pPr marL="1032611" indent="0">
              <a:buNone/>
              <a:defRPr sz="1205" b="1"/>
            </a:lvl4pPr>
            <a:lvl5pPr marL="1376814" indent="0">
              <a:buNone/>
              <a:defRPr sz="1205" b="1"/>
            </a:lvl5pPr>
            <a:lvl6pPr marL="1721018" indent="0">
              <a:buNone/>
              <a:defRPr sz="1205" b="1"/>
            </a:lvl6pPr>
            <a:lvl7pPr marL="2065222" indent="0">
              <a:buNone/>
              <a:defRPr sz="1205" b="1"/>
            </a:lvl7pPr>
            <a:lvl8pPr marL="2409425" indent="0">
              <a:buNone/>
              <a:defRPr sz="1205" b="1"/>
            </a:lvl8pPr>
            <a:lvl9pPr marL="2753629" indent="0">
              <a:buNone/>
              <a:defRPr sz="120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7"/>
            <a:ext cx="3200399" cy="2331720"/>
          </a:xfrm>
        </p:spPr>
        <p:txBody>
          <a:bodyPr/>
          <a:lstStyle>
            <a:lvl1pPr>
              <a:defRPr sz="1808"/>
            </a:lvl1pPr>
            <a:lvl2pPr>
              <a:defRPr sz="1505"/>
            </a:lvl2pPr>
            <a:lvl3pPr>
              <a:defRPr sz="1355"/>
            </a:lvl3pPr>
            <a:lvl4pPr>
              <a:defRPr sz="1205"/>
            </a:lvl4pPr>
            <a:lvl5pPr>
              <a:defRPr sz="1205"/>
            </a:lvl5pPr>
            <a:lvl6pPr>
              <a:defRPr sz="1205"/>
            </a:lvl6pPr>
            <a:lvl7pPr>
              <a:defRPr sz="1205"/>
            </a:lvl7pPr>
            <a:lvl8pPr>
              <a:defRPr sz="1205"/>
            </a:lvl8pPr>
            <a:lvl9pPr>
              <a:defRPr sz="1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24FA90-50DB-4CD1-90D6-2FA3C0C4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7B9DFCB3-0254-4F3D-B67C-80CE3D2E20F0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FA0938-D815-4A6D-A48A-F003805F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E8603F-4425-496E-90FF-079B7787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94D1C-74F4-47D1-8E71-048B10883536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61271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556BE0-509C-4BFC-91D7-5BEE67CD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871B3F72-4970-4D42-BC49-BCECE44855DD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A07511-953A-482E-9E7D-07FE371B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E07682-ACCA-4E9E-B0BF-9CE2B506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573A7-F7AD-4A10-952D-AD2A23284F50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77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07BC9B-AA19-4A65-93CC-6662A6E7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F13097FC-7450-41E3-90EC-2D801F88A57D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EEBB63-B44C-47CE-A240-587CE624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4F6A3E-B211-4EFF-BB6D-780F6AAC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B0F02-0017-42A8-B64D-78F70399DD05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5101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>
            <a:extLst>
              <a:ext uri="{FF2B5EF4-FFF2-40B4-BE49-F238E27FC236}">
                <a16:creationId xmlns:a16="http://schemas.microsoft.com/office/drawing/2014/main" id="{8C1B8581-AA75-48B2-87AC-280BF28F5896}"/>
              </a:ext>
            </a:extLst>
          </p:cNvPr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8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7">
            <a:extLst>
              <a:ext uri="{FF2B5EF4-FFF2-40B4-BE49-F238E27FC236}">
                <a16:creationId xmlns:a16="http://schemas.microsoft.com/office/drawing/2014/main" id="{1EA0BBCA-6298-4D84-A92C-9F09EE7671B1}"/>
              </a:ext>
            </a:extLst>
          </p:cNvPr>
          <p:cNvSpPr/>
          <p:nvPr/>
        </p:nvSpPr>
        <p:spPr>
          <a:xfrm rot="5400000">
            <a:off x="1290638" y="-1290638"/>
            <a:ext cx="51435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840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6" y="1182082"/>
            <a:ext cx="5212081" cy="817070"/>
          </a:xfrm>
        </p:spPr>
        <p:txBody>
          <a:bodyPr bIns="0" anchor="b"/>
          <a:lstStyle>
            <a:lvl1pPr algn="l">
              <a:defRPr kumimoji="0" lang="en-US" sz="2108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8" y="1964190"/>
            <a:ext cx="3807779" cy="2493515"/>
          </a:xfrm>
        </p:spPr>
        <p:txBody>
          <a:bodyPr/>
          <a:lstStyle>
            <a:lvl1pPr>
              <a:defRPr sz="2409"/>
            </a:lvl1pPr>
            <a:lvl2pPr>
              <a:defRPr sz="2108"/>
            </a:lvl2pPr>
            <a:lvl3pPr>
              <a:defRPr sz="1808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7" y="1690041"/>
            <a:ext cx="5794759" cy="467485"/>
          </a:xfrm>
        </p:spPr>
        <p:txBody>
          <a:bodyPr>
            <a:normAutofit/>
          </a:bodyPr>
          <a:lstStyle>
            <a:lvl1pPr marL="0" indent="0">
              <a:buNone/>
              <a:defRPr lang="en-US" sz="1053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4204" indent="0">
              <a:buNone/>
              <a:defRPr sz="903"/>
            </a:lvl2pPr>
            <a:lvl3pPr marL="688408" indent="0">
              <a:buNone/>
              <a:defRPr sz="754"/>
            </a:lvl3pPr>
            <a:lvl4pPr marL="1032611" indent="0">
              <a:buNone/>
              <a:defRPr sz="677"/>
            </a:lvl4pPr>
            <a:lvl5pPr marL="1376814" indent="0">
              <a:buNone/>
              <a:defRPr sz="677"/>
            </a:lvl5pPr>
            <a:lvl6pPr marL="1721018" indent="0">
              <a:buNone/>
              <a:defRPr sz="677"/>
            </a:lvl6pPr>
            <a:lvl7pPr marL="2065222" indent="0">
              <a:buNone/>
              <a:defRPr sz="677"/>
            </a:lvl7pPr>
            <a:lvl8pPr marL="2409425" indent="0">
              <a:buNone/>
              <a:defRPr sz="677"/>
            </a:lvl8pPr>
            <a:lvl9pPr marL="2753629" indent="0">
              <a:buNone/>
              <a:defRPr sz="6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14246CC-E2BB-4C57-BB42-C00479B5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56E54964-8E86-4DF3-88AB-257493728743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A931A21-5885-42C2-8181-173527E2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EE0184E-FE76-459F-8D24-D9F71A85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C9E255-1EC1-4F2E-8B1B-A494FC2B2D8A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24311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>
            <a:extLst>
              <a:ext uri="{FF2B5EF4-FFF2-40B4-BE49-F238E27FC236}">
                <a16:creationId xmlns:a16="http://schemas.microsoft.com/office/drawing/2014/main" id="{4B9FF472-C7D5-44ED-AD1C-3FA0018F32AA}"/>
              </a:ext>
            </a:extLst>
          </p:cNvPr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8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1871E67E-8CE0-4D32-AED4-82443D434EA3}"/>
              </a:ext>
            </a:extLst>
          </p:cNvPr>
          <p:cNvSpPr/>
          <p:nvPr/>
        </p:nvSpPr>
        <p:spPr>
          <a:xfrm>
            <a:off x="0" y="3786188"/>
            <a:ext cx="3571875" cy="135731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86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30" y="2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202" y="1288128"/>
            <a:ext cx="5486400" cy="650582"/>
          </a:xfrm>
        </p:spPr>
        <p:txBody>
          <a:bodyPr anchor="b"/>
          <a:lstStyle>
            <a:lvl1pPr algn="l">
              <a:defRPr sz="2108" b="0">
                <a:latin typeface="+mj-lt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4" y="1635397"/>
            <a:ext cx="6096544" cy="555499"/>
          </a:xfrm>
        </p:spPr>
        <p:txBody>
          <a:bodyPr/>
          <a:lstStyle>
            <a:lvl1pPr marL="0" indent="0">
              <a:buNone/>
              <a:defRPr sz="1053">
                <a:solidFill>
                  <a:schemeClr val="tx2"/>
                </a:solidFill>
              </a:defRPr>
            </a:lvl1pPr>
            <a:lvl2pPr marL="344204" indent="0">
              <a:buNone/>
              <a:defRPr sz="903"/>
            </a:lvl2pPr>
            <a:lvl3pPr marL="688408" indent="0">
              <a:buNone/>
              <a:defRPr sz="754"/>
            </a:lvl3pPr>
            <a:lvl4pPr marL="1032611" indent="0">
              <a:buNone/>
              <a:defRPr sz="677"/>
            </a:lvl4pPr>
            <a:lvl5pPr marL="1376814" indent="0">
              <a:buNone/>
              <a:defRPr sz="677"/>
            </a:lvl5pPr>
            <a:lvl6pPr marL="1721018" indent="0">
              <a:buNone/>
              <a:defRPr sz="677"/>
            </a:lvl6pPr>
            <a:lvl7pPr marL="2065222" indent="0">
              <a:buNone/>
              <a:defRPr sz="677"/>
            </a:lvl7pPr>
            <a:lvl8pPr marL="2409425" indent="0">
              <a:buNone/>
              <a:defRPr sz="677"/>
            </a:lvl8pPr>
            <a:lvl9pPr marL="2753629" indent="0">
              <a:buNone/>
              <a:defRPr sz="67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3344CC2-7E97-4335-8FA8-17FA09D210E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9799335">
            <a:off x="117475" y="4568825"/>
            <a:ext cx="1409700" cy="17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58639" eaLnBrk="1" hangingPunct="1">
              <a:defRPr/>
            </a:lvl1pPr>
          </a:lstStyle>
          <a:p>
            <a:pPr>
              <a:defRPr/>
            </a:pPr>
            <a:fld id="{5D63F23F-DC40-4101-A71B-023C98565E8B}" type="datetimeFigureOut">
              <a:rPr lang="fr-FR" altLang="it-IT"/>
              <a:pPr>
                <a:defRPr/>
              </a:pPr>
              <a:t>15/03/2022</a:t>
            </a:fld>
            <a:endParaRPr lang="fr-FR" altLang="it-IT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1C9D8F7-E671-4482-B423-B086D6CA52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17900" y="4713288"/>
            <a:ext cx="4725988" cy="206375"/>
          </a:xfrm>
          <a:prstGeom prst="rect">
            <a:avLst/>
          </a:prstGeom>
        </p:spPr>
        <p:txBody>
          <a:bodyPr/>
          <a:lstStyle>
            <a:lvl1pPr defTabSz="358639" eaLnBrk="1" hangingPunct="1">
              <a:defRPr>
                <a:latin typeface="Franklin Gothic Book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681AF43-A7E5-4601-BEA9-5D5A2DADFD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3219CE3-254D-42A2-A0A4-17A301DBD121}" type="slidenum">
              <a:rPr lang="fr-FR" altLang="it-IT"/>
              <a:pPr/>
              <a:t>‹N›</a:t>
            </a:fld>
            <a:endParaRPr lang="fr-FR" altLang="it-IT"/>
          </a:p>
        </p:txBody>
      </p:sp>
    </p:spTree>
    <p:extLst>
      <p:ext uri="{BB962C8B-B14F-4D97-AF65-F5344CB8AC3E}">
        <p14:creationId xmlns:p14="http://schemas.microsoft.com/office/powerpoint/2010/main" val="305475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5001">
              <a:srgbClr val="FFFFFF"/>
            </a:gs>
            <a:gs pos="100000">
              <a:srgbClr val="797B7E"/>
            </a:gs>
          </a:gsLst>
          <a:lin ang="4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C462B-1A0A-444A-8149-C376A707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74638"/>
            <a:ext cx="7521575" cy="411162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5F2249-07A5-4C0E-BBA4-8CCB42028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825500"/>
            <a:ext cx="75215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it-IT"/>
              <a:t>Cliquez pour modifier les styles du texte du masque</a:t>
            </a:r>
          </a:p>
          <a:p>
            <a:pPr lvl="1"/>
            <a:r>
              <a:rPr lang="fr-FR" altLang="it-IT"/>
              <a:t>Deuxième niveau</a:t>
            </a:r>
          </a:p>
          <a:p>
            <a:pPr lvl="2"/>
            <a:r>
              <a:rPr lang="fr-FR" altLang="it-IT"/>
              <a:t>Troisième niveau</a:t>
            </a:r>
          </a:p>
          <a:p>
            <a:pPr lvl="3"/>
            <a:r>
              <a:rPr lang="fr-FR" altLang="it-IT"/>
              <a:t>Quatrième niveau</a:t>
            </a:r>
          </a:p>
          <a:p>
            <a:pPr lvl="4"/>
            <a:r>
              <a:rPr lang="fr-FR" altLang="it-IT"/>
              <a:t>Cinquième niveau</a:t>
            </a:r>
            <a:endParaRPr lang="en-US" alt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6DB8D-EA6E-43BD-B20A-138059493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050" y="4627563"/>
            <a:ext cx="503238" cy="377825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defTabSz="357188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8A392048-D75A-4EE1-831D-3DAB4828904B}" type="slidenum">
              <a:rPr lang="fr-FR" altLang="it-IT"/>
              <a:pPr/>
              <a:t>‹N›</a:t>
            </a:fld>
            <a:endParaRPr lang="fr-FR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 cap="all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Franklin Gothic Medium" charset="0"/>
          <a:ea typeface="MS PGothic" panose="020B0600070205080204" pitchFamily="34" charset="-128"/>
          <a:cs typeface="MS PGothic" charset="0"/>
        </a:defRPr>
      </a:lvl5pPr>
      <a:lvl6pPr marL="344204" algn="l" rtl="0" fontAlgn="base">
        <a:spcBef>
          <a:spcPct val="0"/>
        </a:spcBef>
        <a:spcAft>
          <a:spcPct val="0"/>
        </a:spcAft>
        <a:defRPr sz="2108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688408" algn="l" rtl="0" fontAlgn="base">
        <a:spcBef>
          <a:spcPct val="0"/>
        </a:spcBef>
        <a:spcAft>
          <a:spcPct val="0"/>
        </a:spcAft>
        <a:defRPr sz="2108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032611" algn="l" rtl="0" fontAlgn="base">
        <a:spcBef>
          <a:spcPct val="0"/>
        </a:spcBef>
        <a:spcAft>
          <a:spcPct val="0"/>
        </a:spcAft>
        <a:defRPr sz="2108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376814" algn="l" rtl="0" fontAlgn="base">
        <a:spcBef>
          <a:spcPct val="0"/>
        </a:spcBef>
        <a:spcAft>
          <a:spcPct val="0"/>
        </a:spcAft>
        <a:defRPr sz="2108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257175" indent="-257175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defRPr sz="12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128588" indent="-128588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300038" indent="-122238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473075" indent="-122238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646113" indent="-128588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826089" indent="-130798" algn="l" defTabSz="688408" rtl="0" eaLnBrk="1" latinLnBrk="0" hangingPunct="1">
        <a:spcBef>
          <a:spcPts val="226"/>
        </a:spcBef>
        <a:buClr>
          <a:schemeClr val="accent2"/>
        </a:buClr>
        <a:buFont typeface="Wingdings" pitchFamily="2" charset="2"/>
        <a:buChar char="§"/>
        <a:defRPr sz="1053" kern="1200">
          <a:solidFill>
            <a:schemeClr val="tx1"/>
          </a:solidFill>
          <a:latin typeface="+mn-lt"/>
          <a:ea typeface="+mn-ea"/>
          <a:cs typeface="+mn-cs"/>
        </a:defRPr>
      </a:lvl6pPr>
      <a:lvl7pPr marL="1018843" indent="-123914" algn="l" defTabSz="688408" rtl="0" eaLnBrk="1" latinLnBrk="0" hangingPunct="1">
        <a:spcBef>
          <a:spcPts val="226"/>
        </a:spcBef>
        <a:buClr>
          <a:schemeClr val="accent2"/>
        </a:buClr>
        <a:buFont typeface="Wingdings" pitchFamily="2" charset="2"/>
        <a:buChar char="§"/>
        <a:defRPr sz="1053" kern="1200">
          <a:solidFill>
            <a:schemeClr val="tx1"/>
          </a:solidFill>
          <a:latin typeface="+mn-lt"/>
          <a:ea typeface="+mn-ea"/>
          <a:cs typeface="+mn-cs"/>
        </a:defRPr>
      </a:lvl7pPr>
      <a:lvl8pPr marL="1190945" indent="-123914" algn="l" defTabSz="688408" rtl="0" eaLnBrk="1" latinLnBrk="0" hangingPunct="1">
        <a:spcBef>
          <a:spcPts val="226"/>
        </a:spcBef>
        <a:buClr>
          <a:schemeClr val="accent2"/>
        </a:buClr>
        <a:buFont typeface="Wingdings" pitchFamily="2" charset="2"/>
        <a:buChar char="§"/>
        <a:defRPr sz="1053" kern="1200">
          <a:solidFill>
            <a:schemeClr val="tx1"/>
          </a:solidFill>
          <a:latin typeface="+mn-lt"/>
          <a:ea typeface="+mn-ea"/>
          <a:cs typeface="+mn-cs"/>
        </a:defRPr>
      </a:lvl8pPr>
      <a:lvl9pPr marL="1349278" indent="-123914" algn="l" defTabSz="688408" rtl="0" eaLnBrk="1" latinLnBrk="0" hangingPunct="1">
        <a:spcBef>
          <a:spcPts val="226"/>
        </a:spcBef>
        <a:buClr>
          <a:schemeClr val="accent2"/>
        </a:buClr>
        <a:buFont typeface="Wingdings" pitchFamily="2" charset="2"/>
        <a:buChar char="§"/>
        <a:defRPr sz="1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840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4204" algn="l" defTabSz="68840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8408" algn="l" defTabSz="68840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32611" algn="l" defTabSz="68840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6814" algn="l" defTabSz="68840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21018" algn="l" defTabSz="68840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65222" algn="l" defTabSz="68840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9425" algn="l" defTabSz="68840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53629" algn="l" defTabSz="68840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B6FB4B42-A2D1-4035-8769-93626C6A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1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F46383A-01CD-478C-B418-E86E5DBF7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DFAEF6-CD73-4EEC-A9D2-E64F3C91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70" y="224316"/>
            <a:ext cx="1832861" cy="32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9B29A9-9BDB-47E7-9C2F-3DEB63FC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51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60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0</Words>
  <Application>Microsoft Office PowerPoint</Application>
  <PresentationFormat>Presentazione su schermo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Book</vt:lpstr>
      <vt:lpstr>Franklin Gothic Medium</vt:lpstr>
      <vt:lpstr>Wingdings</vt:lpstr>
      <vt:lpstr>Angles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Folegani Marzia</dc:creator>
  <cp:lastModifiedBy>lenagroup.eu.web</cp:lastModifiedBy>
  <cp:revision>8</cp:revision>
  <dcterms:created xsi:type="dcterms:W3CDTF">2021-03-02T08:52:41Z</dcterms:created>
  <dcterms:modified xsi:type="dcterms:W3CDTF">2022-03-15T20:39:35Z</dcterms:modified>
</cp:coreProperties>
</file>